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5"/>
  </p:notesMasterIdLst>
  <p:sldIdLst>
    <p:sldId id="358" r:id="rId2"/>
    <p:sldId id="416" r:id="rId3"/>
    <p:sldId id="397" r:id="rId4"/>
    <p:sldId id="398" r:id="rId5"/>
    <p:sldId id="399" r:id="rId6"/>
    <p:sldId id="400" r:id="rId7"/>
    <p:sldId id="422" r:id="rId8"/>
    <p:sldId id="401" r:id="rId9"/>
    <p:sldId id="403" r:id="rId10"/>
    <p:sldId id="423" r:id="rId11"/>
    <p:sldId id="405" r:id="rId12"/>
    <p:sldId id="408" r:id="rId13"/>
    <p:sldId id="411" r:id="rId14"/>
    <p:sldId id="420" r:id="rId15"/>
    <p:sldId id="418" r:id="rId16"/>
    <p:sldId id="419" r:id="rId17"/>
    <p:sldId id="424" r:id="rId18"/>
    <p:sldId id="410" r:id="rId19"/>
    <p:sldId id="413" r:id="rId20"/>
    <p:sldId id="415" r:id="rId21"/>
    <p:sldId id="425" r:id="rId22"/>
    <p:sldId id="426" r:id="rId23"/>
    <p:sldId id="41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>
      <p:cViewPr varScale="1">
        <p:scale>
          <a:sx n="128" d="100"/>
          <a:sy n="128" d="100"/>
        </p:scale>
        <p:origin x="97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35AF8-9575-4FE1-88A0-A11FA7E9BEA9}" type="datetimeFigureOut">
              <a:rPr lang="ru-RU" smtClean="0"/>
              <a:pPr/>
              <a:t>23.04.2019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8418F-245C-41F9-AC60-A77E730165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866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2A21BF9-0CC8-4688-984F-DF7A793523BF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4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62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39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83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13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45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955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8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0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92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2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43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E3D73-2C72-4061-BC54-79C69A07032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23.04.2019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48BBE-F7B6-4B6A-A99A-61905CDDEB7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63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0"/>
          <p:cNvSpPr txBox="1">
            <a:spLocks noChangeArrowheads="1"/>
          </p:cNvSpPr>
          <p:nvPr/>
        </p:nvSpPr>
        <p:spPr bwMode="auto">
          <a:xfrm>
            <a:off x="399944" y="404664"/>
            <a:ext cx="82089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ИБЦ –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ресурсы, расширяющие перспективы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916832"/>
            <a:ext cx="6777568" cy="442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802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Приобретение навыков ХХ</a:t>
            </a:r>
            <a:r>
              <a:rPr lang="en-US" sz="3200" b="1" i="1" dirty="0" smtClean="0"/>
              <a:t>I</a:t>
            </a:r>
            <a:r>
              <a:rPr lang="ru-RU" sz="3200" b="1" i="1" dirty="0" smtClean="0"/>
              <a:t> века</a:t>
            </a:r>
            <a:endParaRPr lang="ru-RU" sz="32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4" y="1600200"/>
            <a:ext cx="6814371" cy="4525963"/>
          </a:xfrm>
        </p:spPr>
      </p:pic>
    </p:spTree>
    <p:extLst>
      <p:ext uri="{BB962C8B-B14F-4D97-AF65-F5344CB8AC3E}">
        <p14:creationId xmlns:p14="http://schemas.microsoft.com/office/powerpoint/2010/main" val="793891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И книги тоже юбиляры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2304256" cy="409645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731" y="1759453"/>
            <a:ext cx="7415808" cy="417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5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И книги тоже юбиляры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999925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И книги тоже юбиляры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4209194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И книги тоже юбиляры</a:t>
            </a:r>
            <a:endParaRPr lang="ru-RU" sz="32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8685625" cy="488566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76602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105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Книга и спорт –движение вперед!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1079403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Книга и спорт – движение вперед!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303" y="2073867"/>
            <a:ext cx="6363393" cy="35786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527" y="1128120"/>
            <a:ext cx="5501252" cy="309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20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Отмечаем день российской науки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2348880"/>
            <a:ext cx="410445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8"/>
          <a:stretch/>
        </p:blipFill>
        <p:spPr>
          <a:xfrm rot="16200000">
            <a:off x="4660218" y="2293083"/>
            <a:ext cx="4148237" cy="2675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25420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Тропа к Тургеневу</a:t>
            </a:r>
            <a:endParaRPr lang="ru-RU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" y="1988840"/>
            <a:ext cx="8064896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255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Тропа к Тургеневу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7" t="4200" r="-799" b="13900"/>
          <a:stretch/>
        </p:blipFill>
        <p:spPr>
          <a:xfrm>
            <a:off x="5292080" y="1628800"/>
            <a:ext cx="3039096" cy="474099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00200"/>
            <a:ext cx="2808312" cy="499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98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091" y="5375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/>
              <a:t>Информационно-библиотечный центр- это: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4929411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smtClean="0"/>
              <a:t>обучение </a:t>
            </a:r>
            <a:r>
              <a:rPr lang="ru-RU" sz="7200" dirty="0"/>
              <a:t>тому, как стать достойным цифровым гражданином</a:t>
            </a:r>
            <a:r>
              <a:rPr lang="ru-RU" sz="7200" dirty="0" smtClean="0"/>
              <a:t>;</a:t>
            </a:r>
          </a:p>
          <a:p>
            <a:r>
              <a:rPr lang="ru-RU" sz="7200" dirty="0" smtClean="0"/>
              <a:t>приобретение </a:t>
            </a:r>
            <a:r>
              <a:rPr lang="ru-RU" sz="7200" dirty="0"/>
              <a:t>навыков </a:t>
            </a:r>
            <a:r>
              <a:rPr lang="ru-RU" sz="7200" dirty="0" smtClean="0"/>
              <a:t>ХХ</a:t>
            </a:r>
            <a:r>
              <a:rPr lang="en-US" sz="7200" smtClean="0"/>
              <a:t>I</a:t>
            </a:r>
            <a:r>
              <a:rPr lang="ru-RU" sz="7200" smtClean="0"/>
              <a:t> </a:t>
            </a:r>
            <a:r>
              <a:rPr lang="ru-RU" sz="7200" dirty="0"/>
              <a:t>века;</a:t>
            </a:r>
          </a:p>
          <a:p>
            <a:r>
              <a:rPr lang="ru-RU" sz="7200" dirty="0" smtClean="0"/>
              <a:t>изучение </a:t>
            </a:r>
            <a:r>
              <a:rPr lang="ru-RU" sz="7200" dirty="0"/>
              <a:t>последних «цифровых следов»;</a:t>
            </a:r>
          </a:p>
          <a:p>
            <a:r>
              <a:rPr lang="ru-RU" sz="7200" dirty="0" smtClean="0"/>
              <a:t>программа</a:t>
            </a:r>
            <a:r>
              <a:rPr lang="ru-RU" sz="7200" dirty="0"/>
              <a:t>, в которой всегда дифференцируются учение, </a:t>
            </a:r>
            <a:r>
              <a:rPr lang="ru-RU" sz="7200" dirty="0" smtClean="0"/>
              <a:t>поддержка и </a:t>
            </a:r>
            <a:r>
              <a:rPr lang="ru-RU" sz="7200" dirty="0"/>
              <a:t>развитие;</a:t>
            </a:r>
          </a:p>
          <a:p>
            <a:r>
              <a:rPr lang="ru-RU" sz="7200" dirty="0" smtClean="0"/>
              <a:t>использование </a:t>
            </a:r>
            <a:r>
              <a:rPr lang="ru-RU" sz="7200" dirty="0"/>
              <a:t>информации согласно этическим нормам;</a:t>
            </a:r>
          </a:p>
          <a:p>
            <a:r>
              <a:rPr lang="ru-RU" sz="7200" dirty="0" smtClean="0"/>
              <a:t>правильное </a:t>
            </a:r>
            <a:r>
              <a:rPr lang="ru-RU" sz="7200" dirty="0"/>
              <a:t>цитирование источников;</a:t>
            </a:r>
          </a:p>
          <a:p>
            <a:r>
              <a:rPr lang="ru-RU" sz="7200" dirty="0" smtClean="0"/>
              <a:t>организация </a:t>
            </a:r>
            <a:r>
              <a:rPr lang="ru-RU" sz="7200" dirty="0"/>
              <a:t>персональных знаний;</a:t>
            </a:r>
          </a:p>
          <a:p>
            <a:r>
              <a:rPr lang="ru-RU" sz="7200" dirty="0" smtClean="0"/>
              <a:t>место</a:t>
            </a:r>
            <a:r>
              <a:rPr lang="ru-RU" sz="7200" dirty="0"/>
              <a:t>, где воспитывается и процветает школьная культура;</a:t>
            </a:r>
          </a:p>
          <a:p>
            <a:r>
              <a:rPr lang="ru-RU" sz="7200" dirty="0" smtClean="0"/>
              <a:t>возможность </a:t>
            </a:r>
            <a:r>
              <a:rPr lang="ru-RU" sz="7200" dirty="0"/>
              <a:t>экспериментировать и осваивать новые технологии;</a:t>
            </a:r>
          </a:p>
          <a:p>
            <a:pPr marL="0" indent="0">
              <a:buNone/>
            </a:pPr>
            <a:r>
              <a:rPr lang="ru-RU" sz="7200" dirty="0" smtClean="0"/>
              <a:t>     </a:t>
            </a:r>
            <a:r>
              <a:rPr lang="ru-RU" sz="7200" dirty="0"/>
              <a:t> </a:t>
            </a:r>
            <a:r>
              <a:rPr lang="ru-RU" sz="7200" dirty="0" smtClean="0"/>
              <a:t> </a:t>
            </a:r>
            <a:r>
              <a:rPr lang="ru-RU" sz="7200" dirty="0"/>
              <a:t>дополнительные ресурсы для учебы;</a:t>
            </a:r>
          </a:p>
          <a:p>
            <a:r>
              <a:rPr lang="ru-RU" sz="7200" dirty="0" smtClean="0"/>
              <a:t>рекомендации </a:t>
            </a:r>
            <a:r>
              <a:rPr lang="ru-RU" sz="7200" dirty="0"/>
              <a:t>по самым популярным книгам;</a:t>
            </a:r>
          </a:p>
          <a:p>
            <a:r>
              <a:rPr lang="ru-RU" sz="7200" dirty="0" smtClean="0"/>
              <a:t>списки </a:t>
            </a:r>
            <a:r>
              <a:rPr lang="ru-RU" sz="7200" dirty="0"/>
              <a:t>и программы для летнего чтения;</a:t>
            </a:r>
          </a:p>
          <a:p>
            <a:r>
              <a:rPr lang="ru-RU" sz="7200" dirty="0" smtClean="0"/>
              <a:t>место </a:t>
            </a:r>
            <a:r>
              <a:rPr lang="ru-RU" sz="7200" dirty="0"/>
              <a:t>для учебы без оценок;</a:t>
            </a:r>
          </a:p>
          <a:p>
            <a:r>
              <a:rPr lang="ru-RU" sz="7200" dirty="0" smtClean="0"/>
              <a:t>восприятие </a:t>
            </a:r>
            <a:r>
              <a:rPr lang="ru-RU" sz="7200" dirty="0"/>
              <a:t>обучения как жизненного навыка, а не как </a:t>
            </a:r>
            <a:r>
              <a:rPr lang="ru-RU" sz="7200" dirty="0" smtClean="0"/>
              <a:t>просто учебной </a:t>
            </a:r>
            <a:r>
              <a:rPr lang="ru-RU" sz="7200" dirty="0"/>
              <a:t>необходимости;</a:t>
            </a:r>
          </a:p>
          <a:p>
            <a:r>
              <a:rPr lang="ru-RU" sz="7200" dirty="0" smtClean="0"/>
              <a:t>средство </a:t>
            </a:r>
            <a:r>
              <a:rPr lang="ru-RU" sz="7200" dirty="0"/>
              <a:t>передачи информации для повышения </a:t>
            </a:r>
            <a:r>
              <a:rPr lang="ru-RU" sz="7200" dirty="0" smtClean="0"/>
              <a:t>результативности по </a:t>
            </a:r>
            <a:r>
              <a:rPr lang="ru-RU" sz="7200" dirty="0"/>
              <a:t>всему лицею.</a:t>
            </a:r>
          </a:p>
          <a:p>
            <a:endParaRPr lang="ru-RU" sz="6400" dirty="0"/>
          </a:p>
        </p:txBody>
      </p:sp>
    </p:spTree>
    <p:extLst>
      <p:ext uri="{BB962C8B-B14F-4D97-AF65-F5344CB8AC3E}">
        <p14:creationId xmlns:p14="http://schemas.microsoft.com/office/powerpoint/2010/main" val="2146590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Конституции РФ – 25 лет</a:t>
            </a:r>
            <a:r>
              <a:rPr lang="ru-RU" sz="3200" b="1" dirty="0"/>
              <a:t>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17638"/>
            <a:ext cx="2664296" cy="473652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17638"/>
            <a:ext cx="2700300" cy="480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98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/>
              <a:t>Отмечаем юбилей!</a:t>
            </a:r>
            <a:endParaRPr lang="ru-RU" sz="32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634" y="1340768"/>
            <a:ext cx="2545854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3007031" cy="53458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7904" y="2204864"/>
            <a:ext cx="230425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/>
              <a:t>«…Давно уже не было в мире писателя, который был бы так важен для своего народа, как Гоголь для России».          </a:t>
            </a:r>
            <a:r>
              <a:rPr lang="ru-RU" sz="1400" b="1" i="1" dirty="0" err="1" smtClean="0"/>
              <a:t>Н.Чернышевский</a:t>
            </a:r>
            <a:endParaRPr lang="ru-RU" sz="1400" b="1" i="1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r>
              <a:rPr lang="ru-RU" sz="1400" b="1" i="1" dirty="0" smtClean="0"/>
              <a:t>«Как </a:t>
            </a:r>
            <a:r>
              <a:rPr lang="ru-RU" sz="1400" b="1" i="1" dirty="0" err="1" smtClean="0"/>
              <a:t>непосредственен,как</a:t>
            </a:r>
            <a:r>
              <a:rPr lang="ru-RU" sz="1400" b="1" i="1" dirty="0" smtClean="0"/>
              <a:t> силён Гоголь, и какой он художник!»</a:t>
            </a:r>
          </a:p>
          <a:p>
            <a:r>
              <a:rPr lang="ru-RU" sz="1400" b="1" i="1" dirty="0" err="1" smtClean="0"/>
              <a:t>А.Чехов</a:t>
            </a: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4177333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– «подари книге вторую жизнь!»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84784"/>
            <a:ext cx="2592288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28800"/>
            <a:ext cx="2160240" cy="3840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1520" y="5085184"/>
            <a:ext cx="29013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/>
              <a:t>    За </a:t>
            </a:r>
            <a:r>
              <a:rPr lang="ru-RU" sz="1600" b="1" i="1" dirty="0" smtClean="0"/>
              <a:t>период с </a:t>
            </a:r>
            <a:r>
              <a:rPr lang="ru-RU" sz="1600" b="1" i="1" dirty="0" smtClean="0"/>
              <a:t>2014года по</a:t>
            </a:r>
          </a:p>
          <a:p>
            <a:r>
              <a:rPr lang="ru-RU" sz="1600" b="1" i="1" dirty="0" smtClean="0"/>
              <a:t>настоящее время фонд</a:t>
            </a:r>
          </a:p>
          <a:p>
            <a:r>
              <a:rPr lang="ru-RU" sz="1600" b="1" i="1" dirty="0" smtClean="0"/>
              <a:t>библиотеки пополнился на</a:t>
            </a:r>
          </a:p>
          <a:p>
            <a:r>
              <a:rPr lang="ru-RU" sz="1600" b="1" i="1" dirty="0" smtClean="0"/>
              <a:t>1283 экз. Только за 2018-2019</a:t>
            </a:r>
          </a:p>
          <a:p>
            <a:r>
              <a:rPr lang="ru-RU" sz="1600" b="1" i="1" dirty="0" smtClean="0"/>
              <a:t>учебный год было подарено </a:t>
            </a:r>
          </a:p>
          <a:p>
            <a:r>
              <a:rPr lang="ru-RU" sz="1600" b="1" i="1" dirty="0" smtClean="0"/>
              <a:t>более 300 книг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2174028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«Мудр тот, кто знает не многое, а нужное»</a:t>
            </a:r>
            <a:br>
              <a:rPr lang="ru-RU" sz="2800" b="1" i="1" dirty="0" smtClean="0"/>
            </a:br>
            <a:r>
              <a:rPr lang="ru-RU" sz="2400" b="1" i="1" dirty="0" smtClean="0"/>
              <a:t>                                                                                           Эсхил</a:t>
            </a:r>
            <a:endParaRPr lang="ru-RU" sz="24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240" y="1600200"/>
            <a:ext cx="6857519" cy="4525963"/>
          </a:xfrm>
        </p:spPr>
      </p:pic>
    </p:spTree>
    <p:extLst>
      <p:ext uri="{BB962C8B-B14F-4D97-AF65-F5344CB8AC3E}">
        <p14:creationId xmlns:p14="http://schemas.microsoft.com/office/powerpoint/2010/main" val="99816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Посвящение в читатели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911119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Посвящение в читатели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1886024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Посвящение в читатели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286" y="1268760"/>
            <a:ext cx="5052514" cy="33683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3016"/>
            <a:ext cx="4644008" cy="3096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142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Посвящение в читатели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117715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65" y="2412504"/>
            <a:ext cx="6788944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6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Затейники и фантазеры</a:t>
            </a:r>
            <a:endParaRPr lang="ru-RU" sz="3200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389326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Выбираем</a:t>
            </a:r>
            <a:r>
              <a:rPr lang="ru-RU" sz="3200" smtClean="0"/>
              <a:t>, почитаем…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14" y="1600200"/>
            <a:ext cx="6814371" cy="4525963"/>
          </a:xfrm>
        </p:spPr>
      </p:pic>
    </p:spTree>
    <p:extLst>
      <p:ext uri="{BB962C8B-B14F-4D97-AF65-F5344CB8AC3E}">
        <p14:creationId xmlns:p14="http://schemas.microsoft.com/office/powerpoint/2010/main" val="29714165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799</TotalTime>
  <Words>229</Words>
  <Application>Microsoft Office PowerPoint</Application>
  <PresentationFormat>Экран (4:3)</PresentationFormat>
  <Paragraphs>55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Презентация PowerPoint</vt:lpstr>
      <vt:lpstr>Информационно-библиотечный центр- это:</vt:lpstr>
      <vt:lpstr>Посвящение в читатели</vt:lpstr>
      <vt:lpstr>Посвящение в читатели</vt:lpstr>
      <vt:lpstr>Посвящение в читатели</vt:lpstr>
      <vt:lpstr>Посвящение в читатели</vt:lpstr>
      <vt:lpstr>Презентация PowerPoint</vt:lpstr>
      <vt:lpstr>Затейники и фантазеры</vt:lpstr>
      <vt:lpstr>Выбираем, почитаем…</vt:lpstr>
      <vt:lpstr>Приобретение навыков ХХI века</vt:lpstr>
      <vt:lpstr>И книги тоже юбиляры</vt:lpstr>
      <vt:lpstr>И книги тоже юбиляры</vt:lpstr>
      <vt:lpstr>И книги тоже юбиляры</vt:lpstr>
      <vt:lpstr>И книги тоже юбиляры</vt:lpstr>
      <vt:lpstr>Книга и спорт –движение вперед!</vt:lpstr>
      <vt:lpstr>Книга и спорт – движение вперед!</vt:lpstr>
      <vt:lpstr>Отмечаем день российской науки</vt:lpstr>
      <vt:lpstr>Тропа к Тургеневу</vt:lpstr>
      <vt:lpstr>Тропа к Тургеневу</vt:lpstr>
      <vt:lpstr>Конституции РФ – 25 лет!</vt:lpstr>
      <vt:lpstr>Отмечаем юбилей!</vt:lpstr>
      <vt:lpstr>Акция – «подари книге вторую жизнь!»</vt:lpstr>
      <vt:lpstr>«Мудр тот, кто знает не многое, а нужное»                                                                                            Эсхил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ИМО</dc:creator>
  <cp:lastModifiedBy>Пользователь Windows</cp:lastModifiedBy>
  <cp:revision>111</cp:revision>
  <dcterms:created xsi:type="dcterms:W3CDTF">2018-04-13T06:22:35Z</dcterms:created>
  <dcterms:modified xsi:type="dcterms:W3CDTF">2019-04-23T12:26:25Z</dcterms:modified>
</cp:coreProperties>
</file>